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65D3-2CE2-43CC-B01B-0D8C916C1298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1227D-EA4B-4590-B574-DB9C48745E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94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CF8A1A-EAD6-4AC4-A805-C4EDD746F400}" type="datetimeFigureOut">
              <a:rPr lang="pl-PL" smtClean="0"/>
              <a:pPr/>
              <a:t>08.09.2018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F141B6F-14E0-425A-A75D-7F1EE4C47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15816" y="1412776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Magdalena </a:t>
            </a:r>
            <a:br>
              <a:rPr lang="pl-PL" dirty="0"/>
            </a:br>
            <a:r>
              <a:rPr lang="pl-PL" dirty="0"/>
              <a:t>Abakanowicz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9352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04248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Oliwia Gomuła1A</a:t>
            </a:r>
          </a:p>
        </p:txBody>
      </p:sp>
    </p:spTree>
    <p:extLst>
      <p:ext uri="{BB962C8B-B14F-4D97-AF65-F5344CB8AC3E}">
        <p14:creationId xmlns:p14="http://schemas.microsoft.com/office/powerpoint/2010/main" val="172883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Magdalena Abakanowicz „</a:t>
            </a:r>
            <a:r>
              <a:rPr lang="pl-PL" dirty="0" err="1"/>
              <a:t>Ukon</a:t>
            </a:r>
            <a:r>
              <a:rPr lang="pl-PL" dirty="0"/>
              <a:t>”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88275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Biografia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Urodzona 20 czerwca 1930 w Falentach, zmarła 20 kwietnia 2017 w Warszawie - polska rzeźbiarka, miała ponad 100 wystaw na całym świecie.</a:t>
            </a:r>
          </a:p>
          <a:p>
            <a:pPr marL="0" indent="0">
              <a:buNone/>
            </a:pPr>
            <a:r>
              <a:rPr lang="pl-PL" dirty="0"/>
              <a:t>Specjalizuje się w tworzeniu dużych, figuralnych kompozycji przestrzennych w oparciu o tkaninę, z wykorzystaniem także innych materiałów, jak kamień, drewno i brąz - zwanych od jej nazwiska abakanami.</a:t>
            </a:r>
          </a:p>
        </p:txBody>
      </p:sp>
    </p:spTree>
    <p:extLst>
      <p:ext uri="{BB962C8B-B14F-4D97-AF65-F5344CB8AC3E}">
        <p14:creationId xmlns:p14="http://schemas.microsoft.com/office/powerpoint/2010/main" val="255640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Abakany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Magdalena Abakanowicz w swojej sztuce wykorzystywała tkaninę jako materiał rzezbiarski. Stworzyła cykl przestrzennych i organicznych dzieł utkanych z różnych rodzajów włókien o intensywnych barwach, na wystawach zwykle podwieszanych u sufitu. Abakany stały się jej przepustką do światowych salonów – mimo, że w tym czasie w sztuce panowały pop-art i sztuka konceptualna </a:t>
            </a:r>
          </a:p>
        </p:txBody>
      </p:sp>
    </p:spTree>
    <p:extLst>
      <p:ext uri="{BB962C8B-B14F-4D97-AF65-F5344CB8AC3E}">
        <p14:creationId xmlns:p14="http://schemas.microsoft.com/office/powerpoint/2010/main" val="113501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Magdalena Abakanowicz, </a:t>
            </a:r>
            <a:br>
              <a:rPr lang="pl-PL" dirty="0"/>
            </a:br>
            <a:r>
              <a:rPr lang="pl-PL" dirty="0"/>
              <a:t>"Czerwony Abakan", 1969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34" y="1447800"/>
            <a:ext cx="6901132" cy="4572000"/>
          </a:xfrm>
        </p:spPr>
      </p:pic>
    </p:spTree>
    <p:extLst>
      <p:ext uri="{BB962C8B-B14F-4D97-AF65-F5344CB8AC3E}">
        <p14:creationId xmlns:p14="http://schemas.microsoft.com/office/powerpoint/2010/main" val="372146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Magdalena Abakanowicz  "Embriologia" (1978-1980)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89134"/>
            <a:ext cx="7772400" cy="2679731"/>
          </a:xfrm>
        </p:spPr>
      </p:pic>
    </p:spTree>
    <p:extLst>
      <p:ext uri="{BB962C8B-B14F-4D97-AF65-F5344CB8AC3E}">
        <p14:creationId xmlns:p14="http://schemas.microsoft.com/office/powerpoint/2010/main" val="186142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4276" y="0"/>
            <a:ext cx="8229600" cy="1143000"/>
          </a:xfrm>
        </p:spPr>
        <p:txBody>
          <a:bodyPr/>
          <a:lstStyle/>
          <a:p>
            <a:r>
              <a:rPr lang="pl-PL" dirty="0"/>
              <a:t>Fascynacja Człowiekiem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196753"/>
            <a:ext cx="806489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Stale powracającym motywem w twórczości Magdaleny Abakanowicz jest człowiek, jego ciało, ale i kondycja i pozycja we współczesnym świecie.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2527531"/>
            <a:ext cx="7027131" cy="433046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4265073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Magdalena Abakanowicz na tle "Tłumu„ wystawa z 1995 w Warszawskim Zamku </a:t>
            </a:r>
            <a:r>
              <a:rPr lang="pl-PL" dirty="0" err="1"/>
              <a:t>Ujazdowkim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33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7772400" cy="238029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6" y="252722"/>
            <a:ext cx="5620218" cy="359278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156176" y="6926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Magdalena Abakanowicz „Głowy”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40152" y="29249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Magdalena Abakanowicz „Plecy”</a:t>
            </a:r>
          </a:p>
        </p:txBody>
      </p:sp>
    </p:spTree>
    <p:extLst>
      <p:ext uri="{BB962C8B-B14F-4D97-AF65-F5344CB8AC3E}">
        <p14:creationId xmlns:p14="http://schemas.microsoft.com/office/powerpoint/2010/main" val="362426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Gry Wojenne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monumentalne konstrukcje wykonane olbrzymich pni starych drzew, oczyszczonych z gałęzi i okorowanych, częściowo "obandażowanych" kawałkami szmat, ujętych w stalowe obręcze. 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90" y="1447800"/>
            <a:ext cx="3512820" cy="4572000"/>
          </a:xfrm>
        </p:spPr>
      </p:pic>
    </p:spTree>
    <p:extLst>
      <p:ext uri="{BB962C8B-B14F-4D97-AF65-F5344CB8AC3E}">
        <p14:creationId xmlns:p14="http://schemas.microsoft.com/office/powerpoint/2010/main" val="504325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1830</TotalTime>
  <Words>210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Franklin Gothic Book</vt:lpstr>
      <vt:lpstr>Perpetua</vt:lpstr>
      <vt:lpstr>Wingdings 2</vt:lpstr>
      <vt:lpstr>Kapitał</vt:lpstr>
      <vt:lpstr>Magdalena  Abakanowicz</vt:lpstr>
      <vt:lpstr>Biografia </vt:lpstr>
      <vt:lpstr>Abakany</vt:lpstr>
      <vt:lpstr>Magdalena Abakanowicz,  "Czerwony Abakan", 1969</vt:lpstr>
      <vt:lpstr>Magdalena Abakanowicz  "Embriologia" (1978-1980)</vt:lpstr>
      <vt:lpstr>Fascynacja Człowiekiem</vt:lpstr>
      <vt:lpstr>PowerPoint Presentation</vt:lpstr>
      <vt:lpstr>Gry Wojenne </vt:lpstr>
      <vt:lpstr>PowerPoint Presentation</vt:lpstr>
      <vt:lpstr>Magdalena Abakanowicz „Ukon”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Gomuła</dc:creator>
  <cp:lastModifiedBy>M J</cp:lastModifiedBy>
  <cp:revision>8</cp:revision>
  <dcterms:created xsi:type="dcterms:W3CDTF">2018-01-03T16:43:30Z</dcterms:created>
  <dcterms:modified xsi:type="dcterms:W3CDTF">2018-09-08T16:54:38Z</dcterms:modified>
</cp:coreProperties>
</file>